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dwfm4nfztvEQM/fDZnftkTkGV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" name="Google Shape;10;p4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/>
          <p:nvPr>
            <p:ph idx="2" type="pic"/>
          </p:nvPr>
        </p:nvSpPr>
        <p:spPr>
          <a:xfrm>
            <a:off x="2916045" y="3286209"/>
            <a:ext cx="3311909" cy="3360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>
            <p:ph idx="2" type="pic"/>
          </p:nvPr>
        </p:nvSpPr>
        <p:spPr>
          <a:xfrm>
            <a:off x="2916045" y="3286209"/>
            <a:ext cx="3312000" cy="336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2022-04-11T19:14:35Z</dcterms:created>
  <dc:creator>Adam Tompkins</dc:creator>
</cp:coreProperties>
</file>