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</p:sldIdLst>
  <p:sldSz cy="9144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6" roundtripDataSignature="AMtx7mhkFCeNSunYT8BcVJWE3utfBnA+9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714500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" name="Google Shape;10;p4:notes"/>
          <p:cNvSpPr/>
          <p:nvPr>
            <p:ph idx="2" type="sldImg"/>
          </p:nvPr>
        </p:nvSpPr>
        <p:spPr>
          <a:xfrm>
            <a:off x="1714500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3"/>
          <p:cNvSpPr/>
          <p:nvPr>
            <p:ph idx="2" type="pic"/>
          </p:nvPr>
        </p:nvSpPr>
        <p:spPr>
          <a:xfrm>
            <a:off x="2916045" y="3286209"/>
            <a:ext cx="3311909" cy="336025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/>
          <p:nvPr>
            <p:ph idx="2" type="pic"/>
          </p:nvPr>
        </p:nvSpPr>
        <p:spPr>
          <a:xfrm>
            <a:off x="2870404" y="3340024"/>
            <a:ext cx="3403200" cy="3403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2022-04-11T19:14:35Z</dcterms:created>
  <dc:creator>Adam Tompkins</dc:creator>
</cp:coreProperties>
</file>